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62" r:id="rId4"/>
    <p:sldId id="260" r:id="rId5"/>
    <p:sldId id="267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6" autoAdjust="0"/>
  </p:normalViewPr>
  <p:slideViewPr>
    <p:cSldViewPr snapToGrid="0">
      <p:cViewPr varScale="1">
        <p:scale>
          <a:sx n="125" d="100"/>
          <a:sy n="125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en-US" dirty="0"/>
              <a:t>Eric</a:t>
            </a:r>
          </a:p>
          <a:p>
            <a:r>
              <a:rPr lang="en-US" dirty="0"/>
              <a:t>Sree</a:t>
            </a:r>
          </a:p>
          <a:p>
            <a:r>
              <a:rPr lang="en-US" dirty="0" err="1"/>
              <a:t>Linbo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886" y="2969817"/>
            <a:ext cx="4435785" cy="591127"/>
          </a:xfrm>
        </p:spPr>
        <p:txBody>
          <a:bodyPr/>
          <a:lstStyle/>
          <a:p>
            <a:r>
              <a:rPr lang="en-US" dirty="0"/>
              <a:t>Model Used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31367" y="4475867"/>
            <a:ext cx="3154521" cy="368878"/>
          </a:xfrm>
        </p:spPr>
        <p:txBody>
          <a:bodyPr/>
          <a:lstStyle/>
          <a:p>
            <a:r>
              <a:rPr lang="en-US" b="1" i="0" dirty="0"/>
              <a:t>RESNET 50 &amp; DETR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682" y="1591942"/>
            <a:ext cx="7476130" cy="59289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Performance</a:t>
            </a:r>
          </a:p>
        </p:txBody>
      </p:sp>
      <p:pic>
        <p:nvPicPr>
          <p:cNvPr id="15" name="Picture Placeholder 14" descr="A street with cars and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31B5FC0B-DFC2-934E-8F3A-6A1DEB2372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5994" r="25994"/>
          <a:stretch>
            <a:fillRect/>
          </a:stretch>
        </p:blipFill>
        <p:spPr/>
      </p:pic>
      <p:pic>
        <p:nvPicPr>
          <p:cNvPr id="17" name="Picture Placeholder 16" descr="A picture containing road, outdoor, street, city&#10;&#10;Description automatically generated">
            <a:extLst>
              <a:ext uri="{FF2B5EF4-FFF2-40B4-BE49-F238E27FC236}">
                <a16:creationId xmlns:a16="http://schemas.microsoft.com/office/drawing/2014/main" id="{800CCE53-628D-26F6-5B02-2FDAE8C83C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994" r="25994"/>
          <a:stretch>
            <a:fillRect/>
          </a:stretch>
        </p:blipFill>
        <p:spPr/>
      </p:pic>
      <p:pic>
        <p:nvPicPr>
          <p:cNvPr id="6" name="Picture Placeholder 5" descr="A picture containing text, road, outdoor, way&#10;&#10;Description automatically generated">
            <a:extLst>
              <a:ext uri="{FF2B5EF4-FFF2-40B4-BE49-F238E27FC236}">
                <a16:creationId xmlns:a16="http://schemas.microsoft.com/office/drawing/2014/main" id="{8A27DD10-5E24-53FC-F66C-64FE07D70A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8890" r="18890"/>
          <a:stretch>
            <a:fillRect/>
          </a:stretch>
        </p:blipFill>
        <p:spPr/>
      </p:pic>
      <p:pic>
        <p:nvPicPr>
          <p:cNvPr id="13" name="Picture Placeholder 12" descr="A picture containing road, street, way&#10;&#10;Description automatically generated">
            <a:extLst>
              <a:ext uri="{FF2B5EF4-FFF2-40B4-BE49-F238E27FC236}">
                <a16:creationId xmlns:a16="http://schemas.microsoft.com/office/drawing/2014/main" id="{CC67AD47-7DAB-F22C-A165-E87A2A1881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18679" r="18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D53E976-3FB5-5F62-4AF1-3AF212AE0FB5}"/>
              </a:ext>
            </a:extLst>
          </p:cNvPr>
          <p:cNvSpPr txBox="1">
            <a:spLocks/>
          </p:cNvSpPr>
          <p:nvPr/>
        </p:nvSpPr>
        <p:spPr>
          <a:xfrm>
            <a:off x="6412759" y="3429000"/>
            <a:ext cx="4435785" cy="5911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4800" b="1" dirty="0"/>
              <a:t>IMPROVEMENTS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D58D409-F039-DA65-BAC4-0DBEFECF07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6BFA1-D7A4-31FE-64F3-415E64A9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04" y="2108033"/>
            <a:ext cx="3941712" cy="248803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77A5B1C-4079-2E32-D756-BEBB1752F1E8}"/>
              </a:ext>
            </a:extLst>
          </p:cNvPr>
          <p:cNvSpPr txBox="1">
            <a:spLocks/>
          </p:cNvSpPr>
          <p:nvPr/>
        </p:nvSpPr>
        <p:spPr>
          <a:xfrm>
            <a:off x="6412759" y="4596064"/>
            <a:ext cx="4435785" cy="5911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4800" b="1" dirty="0"/>
              <a:t>DETR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682" y="1591942"/>
            <a:ext cx="7476130" cy="592890"/>
          </a:xfrm>
        </p:spPr>
        <p:txBody>
          <a:bodyPr/>
          <a:lstStyle/>
          <a:p>
            <a:r>
              <a:rPr lang="en-US" dirty="0"/>
              <a:t>DETR Performance</a:t>
            </a:r>
          </a:p>
        </p:txBody>
      </p:sp>
      <p:pic>
        <p:nvPicPr>
          <p:cNvPr id="15" name="Picture Placeholder 14" descr="A street with cars and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31B5FC0B-DFC2-934E-8F3A-6A1DEB2372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5994" r="25994"/>
          <a:stretch>
            <a:fillRect/>
          </a:stretch>
        </p:blipFill>
        <p:spPr/>
      </p:pic>
      <p:pic>
        <p:nvPicPr>
          <p:cNvPr id="7" name="Picture Placeholder 6" descr="A picture containing text, road, outdoor, way&#10;&#10;Description automatically generated">
            <a:extLst>
              <a:ext uri="{FF2B5EF4-FFF2-40B4-BE49-F238E27FC236}">
                <a16:creationId xmlns:a16="http://schemas.microsoft.com/office/drawing/2014/main" id="{4505E373-B11E-3E24-C509-798D513B99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890" r="18890"/>
          <a:stretch>
            <a:fillRect/>
          </a:stretch>
        </p:blipFill>
        <p:spPr/>
      </p:pic>
      <p:pic>
        <p:nvPicPr>
          <p:cNvPr id="11" name="Picture Placeholder 10" descr="A picture containing text, road, way, scene&#10;&#10;Description automatically generated">
            <a:extLst>
              <a:ext uri="{FF2B5EF4-FFF2-40B4-BE49-F238E27FC236}">
                <a16:creationId xmlns:a16="http://schemas.microsoft.com/office/drawing/2014/main" id="{0FE85427-7178-3B2E-C458-B97EC34E3B8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8734" r="18734"/>
          <a:stretch>
            <a:fillRect/>
          </a:stretch>
        </p:blipFill>
        <p:spPr/>
      </p:pic>
      <p:pic>
        <p:nvPicPr>
          <p:cNvPr id="18" name="Picture Placeholder 1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631F2A62-2455-44D0-785B-CCCBD71C1C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6056" r="260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07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920" y="3078163"/>
            <a:ext cx="4621274" cy="601121"/>
          </a:xfrm>
        </p:spPr>
        <p:txBody>
          <a:bodyPr/>
          <a:lstStyle/>
          <a:p>
            <a:r>
              <a:rPr lang="en-US" dirty="0" err="1"/>
              <a:t>THAnk</a:t>
            </a:r>
            <a:r>
              <a:rPr lang="en-US" dirty="0"/>
              <a:t> YOU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{58DD1521-C7FF-416A-916A-C78E2B785A15}tf11292542_win32</Template>
  <TotalTime>16</TotalTime>
  <Words>18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Rockwell Extra Bold</vt:lpstr>
      <vt:lpstr>Office Theme</vt:lpstr>
      <vt:lpstr>CARLA</vt:lpstr>
      <vt:lpstr>Model Used</vt:lpstr>
      <vt:lpstr>ReSNET Performance</vt:lpstr>
      <vt:lpstr>PowerPoint Presentation</vt:lpstr>
      <vt:lpstr>DETR Performance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CARLA</dc:title>
  <dc:creator>Sree Nair</dc:creator>
  <cp:lastModifiedBy>Tang Linbo</cp:lastModifiedBy>
  <cp:revision>2</cp:revision>
  <dcterms:created xsi:type="dcterms:W3CDTF">2022-11-20T01:14:00Z</dcterms:created>
  <dcterms:modified xsi:type="dcterms:W3CDTF">2022-11-20T04:49:03Z</dcterms:modified>
</cp:coreProperties>
</file>